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49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AB92-E67D-49DA-B010-321191899F9E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7178-4654-4F57-A9CD-2610F7A433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AB92-E67D-49DA-B010-321191899F9E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7178-4654-4F57-A9CD-2610F7A433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AB92-E67D-49DA-B010-321191899F9E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7178-4654-4F57-A9CD-2610F7A433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AB92-E67D-49DA-B010-321191899F9E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7178-4654-4F57-A9CD-2610F7A433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AB92-E67D-49DA-B010-321191899F9E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7178-4654-4F57-A9CD-2610F7A433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AB92-E67D-49DA-B010-321191899F9E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7178-4654-4F57-A9CD-2610F7A433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AB92-E67D-49DA-B010-321191899F9E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7178-4654-4F57-A9CD-2610F7A433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AB92-E67D-49DA-B010-321191899F9E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7178-4654-4F57-A9CD-2610F7A433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AB92-E67D-49DA-B010-321191899F9E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7178-4654-4F57-A9CD-2610F7A433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AB92-E67D-49DA-B010-321191899F9E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7178-4654-4F57-A9CD-2610F7A433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AB92-E67D-49DA-B010-321191899F9E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7178-4654-4F57-A9CD-2610F7A433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BAB92-E67D-49DA-B010-321191899F9E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F7178-4654-4F57-A9CD-2610F7A433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8.png"/><Relationship Id="rId7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10.png"/><Relationship Id="rId5" Type="http://schemas.openxmlformats.org/officeDocument/2006/relationships/image" Target="../media/image2.png"/><Relationship Id="rId10" Type="http://schemas.openxmlformats.org/officeDocument/2006/relationships/image" Target="../media/image9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4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7030A0"/>
                </a:solidFill>
              </a:rPr>
              <a:t>Review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70037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Review </a:t>
            </a:r>
            <a:r>
              <a:rPr lang="en-US" sz="2800" dirty="0"/>
              <a:t>character </a:t>
            </a:r>
            <a:r>
              <a:rPr lang="zh-CN" altLang="en-US" sz="2800" dirty="0" smtClean="0"/>
              <a:t>人</a:t>
            </a:r>
            <a:r>
              <a:rPr lang="zh-CN" altLang="en-US" sz="2800" dirty="0"/>
              <a:t>、认、识、</a:t>
            </a:r>
            <a:r>
              <a:rPr lang="zh-CN" altLang="en-US" sz="2800" dirty="0" smtClean="0"/>
              <a:t>请</a:t>
            </a:r>
            <a:r>
              <a:rPr lang="zh-CN" altLang="en-US" sz="2800" dirty="0" smtClean="0"/>
              <a:t>、叫、吃</a:t>
            </a:r>
            <a:endParaRPr lang="en-US" sz="2800" dirty="0"/>
          </a:p>
          <a:p>
            <a:pPr lvl="0"/>
            <a:r>
              <a:rPr lang="en-US" sz="2800" dirty="0" smtClean="0"/>
              <a:t>Review the radical meaning of 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zh-CN" altLang="en-US" sz="2800" b="1" dirty="0">
                <a:solidFill>
                  <a:srgbClr val="0000FF"/>
                </a:solidFill>
              </a:rPr>
              <a:t>人、讠、口</a:t>
            </a:r>
            <a:endParaRPr lang="en-US" altLang="en-US" sz="2800" b="1" dirty="0">
              <a:solidFill>
                <a:srgbClr val="0000FF"/>
              </a:solidFill>
            </a:endParaRPr>
          </a:p>
          <a:p>
            <a:pPr lvl="0"/>
            <a:r>
              <a:rPr lang="en-US" sz="2800" dirty="0" smtClean="0"/>
              <a:t>Review </a:t>
            </a:r>
            <a:r>
              <a:rPr lang="en-US" sz="2800" dirty="0"/>
              <a:t>the stroke </a:t>
            </a:r>
            <a:r>
              <a:rPr lang="en-US" sz="2800" dirty="0" smtClean="0"/>
              <a:t>orders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581400"/>
            <a:ext cx="942237" cy="942237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</p:pic>
      <p:pic>
        <p:nvPicPr>
          <p:cNvPr id="8" name="Picture 7" descr="认识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3581400"/>
            <a:ext cx="942237" cy="926266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0" name="Picture 9" descr="请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24400" y="3581400"/>
            <a:ext cx="942237" cy="942237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3581400"/>
            <a:ext cx="942238" cy="952266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>
          <a:xfrm>
            <a:off x="0" y="0"/>
            <a:ext cx="997530" cy="1025236"/>
          </a:xfrm>
          <a:prstGeom prst="ellipse">
            <a:avLst/>
          </a:prstGeom>
          <a:solidFill>
            <a:srgbClr val="774EA4"/>
          </a:solidFill>
          <a:ln>
            <a:solidFill>
              <a:srgbClr val="774EA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Day 3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30455" y="3581400"/>
            <a:ext cx="932345" cy="915756"/>
          </a:xfrm>
          <a:prstGeom prst="rect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00" y="3530556"/>
            <a:ext cx="990600" cy="965244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lowchart: Delay 20"/>
          <p:cNvSpPr/>
          <p:nvPr/>
        </p:nvSpPr>
        <p:spPr>
          <a:xfrm rot="5400000">
            <a:off x="4468816" y="4458203"/>
            <a:ext cx="1518692" cy="1888071"/>
          </a:xfrm>
          <a:prstGeom prst="flowChartDelay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Delay 21"/>
          <p:cNvSpPr/>
          <p:nvPr/>
        </p:nvSpPr>
        <p:spPr>
          <a:xfrm rot="16200000">
            <a:off x="4468819" y="2939511"/>
            <a:ext cx="1518691" cy="1888071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Delay 17"/>
          <p:cNvSpPr/>
          <p:nvPr/>
        </p:nvSpPr>
        <p:spPr>
          <a:xfrm>
            <a:off x="1981200" y="3581400"/>
            <a:ext cx="1432003" cy="1708370"/>
          </a:xfrm>
          <a:prstGeom prst="flowChartDelay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Delay 18"/>
          <p:cNvSpPr/>
          <p:nvPr/>
        </p:nvSpPr>
        <p:spPr>
          <a:xfrm rot="10800000">
            <a:off x="549197" y="3581400"/>
            <a:ext cx="1432003" cy="1708370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茶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61386" y="3397420"/>
            <a:ext cx="1168605" cy="1156681"/>
          </a:xfrm>
          <a:prstGeom prst="rect">
            <a:avLst/>
          </a:prstGeom>
        </p:spPr>
      </p:pic>
      <p:pic>
        <p:nvPicPr>
          <p:cNvPr id="7" name="Picture 6" descr="菜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4265" y="4750719"/>
            <a:ext cx="1172580" cy="117258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-358466" y="37879"/>
            <a:ext cx="9530366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200" dirty="0" smtClean="0">
                <a:solidFill>
                  <a:srgbClr val="007635"/>
                </a:solidFill>
                <a:latin typeface="+mj-lt"/>
                <a:ea typeface="+mj-ea"/>
                <a:cs typeface="+mj-cs"/>
              </a:rPr>
              <a:t>             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Compare the Internal Structures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2573" y="2571904"/>
            <a:ext cx="8120487" cy="56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70C0"/>
                </a:solidFill>
              </a:rPr>
              <a:t>   Think – Pair – Share</a:t>
            </a:r>
            <a:r>
              <a:rPr lang="en-US" sz="2800" b="1" dirty="0" smtClean="0">
                <a:solidFill>
                  <a:srgbClr val="0070C0"/>
                </a:solidFill>
              </a:rPr>
              <a:t>:</a:t>
            </a:r>
            <a:endParaRPr lang="en-US" altLang="zh-CN" sz="2800" b="1" dirty="0" smtClean="0"/>
          </a:p>
        </p:txBody>
      </p:sp>
      <p:sp>
        <p:nvSpPr>
          <p:cNvPr id="20" name="Oval 19"/>
          <p:cNvSpPr/>
          <p:nvPr/>
        </p:nvSpPr>
        <p:spPr>
          <a:xfrm>
            <a:off x="0" y="0"/>
            <a:ext cx="997530" cy="1025236"/>
          </a:xfrm>
          <a:prstGeom prst="ellipse">
            <a:avLst/>
          </a:prstGeom>
          <a:solidFill>
            <a:srgbClr val="774EA4"/>
          </a:solidFill>
          <a:ln>
            <a:solidFill>
              <a:srgbClr val="774EA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Day 3</a:t>
            </a:r>
            <a:endParaRPr lang="en-US" sz="2000" dirty="0"/>
          </a:p>
        </p:txBody>
      </p:sp>
      <p:pic>
        <p:nvPicPr>
          <p:cNvPr id="25" name="Picture 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1219200"/>
            <a:ext cx="942237" cy="942237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</p:pic>
      <p:pic>
        <p:nvPicPr>
          <p:cNvPr id="26" name="Picture 25" descr="认识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0400" y="1219200"/>
            <a:ext cx="942237" cy="926266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27" name="Picture 26" descr="请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48200" y="1219200"/>
            <a:ext cx="942237" cy="942237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2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1219200"/>
            <a:ext cx="942238" cy="952266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4255" y="1219200"/>
            <a:ext cx="932345" cy="915756"/>
          </a:xfrm>
          <a:prstGeom prst="rect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43800" y="1168356"/>
            <a:ext cx="990600" cy="965244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31" name="Picture 30" descr="叫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62000" y="3886200"/>
            <a:ext cx="1094376" cy="1090679"/>
          </a:xfrm>
          <a:prstGeom prst="rect">
            <a:avLst/>
          </a:prstGeom>
        </p:spPr>
      </p:pic>
      <p:pic>
        <p:nvPicPr>
          <p:cNvPr id="32" name="Picture 31" descr="吃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102328" y="3886200"/>
            <a:ext cx="1098072" cy="109437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18" grpId="0" animBg="1"/>
      <p:bldP spid="19" grpId="0" animBg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茶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1447800"/>
            <a:ext cx="1121443" cy="1110000"/>
          </a:xfrm>
          <a:prstGeom prst="rect">
            <a:avLst/>
          </a:prstGeom>
        </p:spPr>
      </p:pic>
      <p:pic>
        <p:nvPicPr>
          <p:cNvPr id="7" name="Picture 6" descr="菜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23143" y="1447800"/>
            <a:ext cx="1125257" cy="1125257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-358466" y="37879"/>
            <a:ext cx="9530366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200" dirty="0" smtClean="0">
                <a:solidFill>
                  <a:srgbClr val="007635"/>
                </a:solidFill>
                <a:latin typeface="+mj-lt"/>
                <a:ea typeface="+mj-ea"/>
                <a:cs typeface="+mj-cs"/>
              </a:rPr>
              <a:t>             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Identify the radicals 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&amp; Stroke Order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0" y="0"/>
            <a:ext cx="997530" cy="1025236"/>
          </a:xfrm>
          <a:prstGeom prst="ellipse">
            <a:avLst/>
          </a:prstGeom>
          <a:solidFill>
            <a:srgbClr val="774EA4"/>
          </a:solidFill>
          <a:ln>
            <a:solidFill>
              <a:srgbClr val="774EA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Day 3</a:t>
            </a:r>
            <a:endParaRPr lang="en-US" sz="2000" dirty="0"/>
          </a:p>
        </p:txBody>
      </p:sp>
      <p:pic>
        <p:nvPicPr>
          <p:cNvPr id="23" name="Picture 22" descr="Cai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62261" y="1428261"/>
            <a:ext cx="1086339" cy="1086339"/>
          </a:xfrm>
          <a:prstGeom prst="rect">
            <a:avLst/>
          </a:prstGeom>
        </p:spPr>
      </p:pic>
      <p:pic>
        <p:nvPicPr>
          <p:cNvPr id="24" name="Picture 23" descr="HongCha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81309" y="1524000"/>
            <a:ext cx="1066891" cy="1066891"/>
          </a:xfrm>
          <a:prstGeom prst="rect">
            <a:avLst/>
          </a:prstGeom>
        </p:spPr>
      </p:pic>
      <p:pic>
        <p:nvPicPr>
          <p:cNvPr id="33" name="Picture 32" descr="Guo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15000" y="3657600"/>
            <a:ext cx="1447800" cy="1447800"/>
          </a:xfrm>
          <a:prstGeom prst="rect">
            <a:avLst/>
          </a:prstGeom>
        </p:spPr>
      </p:pic>
      <p:pic>
        <p:nvPicPr>
          <p:cNvPr id="34" name="Picture 33" descr="Zhe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71800" y="3657600"/>
            <a:ext cx="1447800" cy="1447800"/>
          </a:xfrm>
          <a:prstGeom prst="rect">
            <a:avLst/>
          </a:prstGeom>
        </p:spPr>
      </p:pic>
      <p:sp>
        <p:nvSpPr>
          <p:cNvPr id="36" name="Rounded Rectangle 35"/>
          <p:cNvSpPr/>
          <p:nvPr/>
        </p:nvSpPr>
        <p:spPr>
          <a:xfrm>
            <a:off x="457200" y="1524000"/>
            <a:ext cx="1371600" cy="990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rgbClr val="C00000"/>
                </a:solidFill>
              </a:rPr>
              <a:t>艹</a:t>
            </a:r>
            <a:endParaRPr lang="en-US" altLang="zh-CN" sz="2800" b="1" dirty="0" smtClean="0">
              <a:solidFill>
                <a:srgbClr val="C00000"/>
              </a:solidFill>
            </a:endParaRPr>
          </a:p>
          <a:p>
            <a:pPr algn="ctr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grass</a:t>
            </a:r>
            <a:endParaRPr lang="zh-CN" alt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57200" y="4114800"/>
            <a:ext cx="1371600" cy="990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rgbClr val="C00000"/>
                </a:solidFill>
              </a:rPr>
              <a:t>辶</a:t>
            </a:r>
            <a:endParaRPr lang="en-US" altLang="zh-CN" sz="2800" b="1" dirty="0" smtClean="0">
              <a:solidFill>
                <a:srgbClr val="C00000"/>
              </a:solidFill>
            </a:endParaRPr>
          </a:p>
          <a:p>
            <a:pPr algn="ctr"/>
            <a:r>
              <a:rPr lang="en-US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walk</a:t>
            </a:r>
            <a:endParaRPr lang="en-US" alt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57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Review</vt:lpstr>
      <vt:lpstr>Slide 2</vt:lpstr>
      <vt:lpstr>Slide 3</vt:lpstr>
    </vt:vector>
  </TitlesOfParts>
  <Company>Western Kentucky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Ke Peng</dc:creator>
  <cp:lastModifiedBy>Ke Peng</cp:lastModifiedBy>
  <cp:revision>7</cp:revision>
  <dcterms:created xsi:type="dcterms:W3CDTF">2012-10-06T17:35:51Z</dcterms:created>
  <dcterms:modified xsi:type="dcterms:W3CDTF">2012-10-06T18:30:42Z</dcterms:modified>
</cp:coreProperties>
</file>